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3"/>
  </p:notesMasterIdLst>
  <p:sldIdLst>
    <p:sldId id="257" r:id="rId2"/>
  </p:sldIdLst>
  <p:sldSz cx="9906000" cy="6858000" type="A4"/>
  <p:notesSz cx="6735763" cy="9866313"/>
  <p:defaultTextStyle>
    <a:defPPr>
      <a:defRPr lang="ja-JP"/>
    </a:defPPr>
    <a:lvl1pPr marL="0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1pPr>
    <a:lvl2pPr marL="278526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2pPr>
    <a:lvl3pPr marL="557052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3pPr>
    <a:lvl4pPr marL="835579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4pPr>
    <a:lvl5pPr marL="1114105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5pPr>
    <a:lvl6pPr marL="1392631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6pPr>
    <a:lvl7pPr marL="1671157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7pPr>
    <a:lvl8pPr marL="1949684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8pPr>
    <a:lvl9pPr marL="2228210" algn="l" defTabSz="557052" rtl="0" eaLnBrk="1" latinLnBrk="0" hangingPunct="1">
      <a:defRPr kumimoji="1" sz="10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C7DDF1"/>
    <a:srgbClr val="2C451B"/>
    <a:srgbClr val="2E471D"/>
    <a:srgbClr val="E66914"/>
    <a:srgbClr val="FF6600"/>
    <a:srgbClr val="FF0066"/>
    <a:srgbClr val="891307"/>
    <a:srgbClr val="7B1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8" autoAdjust="0"/>
    <p:restoredTop sz="94634" autoAdjust="0"/>
  </p:normalViewPr>
  <p:slideViewPr>
    <p:cSldViewPr snapToGrid="0">
      <p:cViewPr varScale="1">
        <p:scale>
          <a:sx n="39" d="100"/>
          <a:sy n="39" d="100"/>
        </p:scale>
        <p:origin x="99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8A54A-75BA-489D-9070-CC7A73439B96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5E8A83EA-FA2E-4408-BECE-8E136D604289}">
      <dgm:prSet phldrT="[テキスト]" custT="1"/>
      <dgm:spPr/>
      <dgm:t>
        <a:bodyPr/>
        <a:lstStyle/>
        <a:p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開催日程</a:t>
          </a:r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5A7E9A82-76F8-41C0-8F3E-02580189D421}" type="parTrans" cxnId="{E6616634-CA29-487C-BD25-18EFA5D93F0A}">
      <dgm:prSet/>
      <dgm:spPr/>
      <dgm:t>
        <a:bodyPr/>
        <a:lstStyle/>
        <a:p>
          <a:endParaRPr kumimoji="1" lang="ja-JP" altLang="en-US" sz="1100"/>
        </a:p>
      </dgm:t>
    </dgm:pt>
    <dgm:pt modelId="{D5348240-0A80-4FB8-8058-38D55F87431C}" type="sibTrans" cxnId="{E6616634-CA29-487C-BD25-18EFA5D93F0A}">
      <dgm:prSet/>
      <dgm:spPr/>
      <dgm:t>
        <a:bodyPr/>
        <a:lstStyle/>
        <a:p>
          <a:endParaRPr kumimoji="1" lang="ja-JP" altLang="en-US" sz="1100"/>
        </a:p>
      </dgm:t>
    </dgm:pt>
    <dgm:pt modelId="{0D0FCBFA-3827-4025-B980-5FEA9A454D49}">
      <dgm:prSet phldrT="[テキスト]" custT="1"/>
      <dgm:spPr/>
      <dgm:t>
        <a:bodyPr anchor="ctr"/>
        <a:lstStyle/>
        <a:p>
          <a:pPr algn="l"/>
          <a:r>
            <a:rPr kumimoji="1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202</a:t>
          </a:r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２年</a:t>
          </a:r>
          <a:r>
            <a:rPr kumimoji="1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10</a:t>
          </a:r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</a:t>
          </a:r>
          <a:r>
            <a:rPr kumimoji="1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6</a:t>
          </a:r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日（木）～</a:t>
          </a:r>
          <a:r>
            <a:rPr kumimoji="1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7</a:t>
          </a:r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日（金）</a:t>
          </a:r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66B5DD50-A77B-4E6E-8F8D-2A08187EBE78}" type="parTrans" cxnId="{EB90247F-E26B-4533-93E7-55907B972FFA}">
      <dgm:prSet/>
      <dgm:spPr/>
      <dgm:t>
        <a:bodyPr/>
        <a:lstStyle/>
        <a:p>
          <a:endParaRPr kumimoji="1" lang="ja-JP" altLang="en-US" sz="1100"/>
        </a:p>
      </dgm:t>
    </dgm:pt>
    <dgm:pt modelId="{CD3917D6-E583-4AA1-962D-E482397838EA}" type="sibTrans" cxnId="{EB90247F-E26B-4533-93E7-55907B972FFA}">
      <dgm:prSet/>
      <dgm:spPr/>
      <dgm:t>
        <a:bodyPr/>
        <a:lstStyle/>
        <a:p>
          <a:endParaRPr kumimoji="1" lang="ja-JP" altLang="en-US" sz="1100"/>
        </a:p>
      </dgm:t>
    </dgm:pt>
    <dgm:pt modelId="{442E1DE8-D2D1-4541-B799-B2259E2A584F}">
      <dgm:prSet phldrT="[テキスト]" custT="1"/>
      <dgm:spPr/>
      <dgm:t>
        <a:bodyPr/>
        <a:lstStyle/>
        <a:p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会場　　</a:t>
          </a:r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ABBA4BB7-210D-4048-87A7-9AAB8AF1CB49}" type="parTrans" cxnId="{BDE2113B-BF8A-4F64-ACE3-F0DE16471D49}">
      <dgm:prSet/>
      <dgm:spPr/>
      <dgm:t>
        <a:bodyPr/>
        <a:lstStyle/>
        <a:p>
          <a:endParaRPr kumimoji="1" lang="ja-JP" altLang="en-US" sz="1100"/>
        </a:p>
      </dgm:t>
    </dgm:pt>
    <dgm:pt modelId="{014F0AA6-77AB-45C4-A8C6-0E3B1F503A23}" type="sibTrans" cxnId="{BDE2113B-BF8A-4F64-ACE3-F0DE16471D49}">
      <dgm:prSet/>
      <dgm:spPr/>
      <dgm:t>
        <a:bodyPr/>
        <a:lstStyle/>
        <a:p>
          <a:endParaRPr kumimoji="1" lang="ja-JP" altLang="en-US" sz="1100"/>
        </a:p>
      </dgm:t>
    </dgm:pt>
    <dgm:pt modelId="{68EBB118-5EEC-4617-8D8F-868511EC5AD4}">
      <dgm:prSet phldrT="[テキスト]" custT="1"/>
      <dgm:spPr/>
      <dgm:t>
        <a:bodyPr anchor="ctr"/>
        <a:lstStyle/>
        <a:p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ホテルグランヴィア京都（京都駅直結）</a:t>
          </a:r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BA048AC3-6337-4F01-B7FD-5F741B10AC11}" type="parTrans" cxnId="{C513A265-3842-41F2-AFA3-B26849C4DF1E}">
      <dgm:prSet/>
      <dgm:spPr/>
      <dgm:t>
        <a:bodyPr/>
        <a:lstStyle/>
        <a:p>
          <a:endParaRPr kumimoji="1" lang="ja-JP" altLang="en-US" sz="1100"/>
        </a:p>
      </dgm:t>
    </dgm:pt>
    <dgm:pt modelId="{66FF54EC-27C5-4823-9B81-1A74EF5512DB}" type="sibTrans" cxnId="{C513A265-3842-41F2-AFA3-B26849C4DF1E}">
      <dgm:prSet/>
      <dgm:spPr/>
      <dgm:t>
        <a:bodyPr/>
        <a:lstStyle/>
        <a:p>
          <a:endParaRPr kumimoji="1" lang="ja-JP" altLang="en-US" sz="1100"/>
        </a:p>
      </dgm:t>
    </dgm:pt>
    <dgm:pt modelId="{F5EA4A89-4717-4276-A02E-05C012B63A61}">
      <dgm:prSet phldrT="[テキスト]" custT="1"/>
      <dgm:spPr/>
      <dgm:t>
        <a:bodyPr/>
        <a:lstStyle/>
        <a:p>
          <a:r>
            <a:rPr kumimoji="1" lang="ja-JP" altLang="en-US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概要　　</a:t>
          </a:r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20F2C813-005F-4486-B351-D80FB3E4AB6C}" type="parTrans" cxnId="{EFD7458E-C797-4912-B3C3-812DE19DB400}">
      <dgm:prSet/>
      <dgm:spPr/>
      <dgm:t>
        <a:bodyPr/>
        <a:lstStyle/>
        <a:p>
          <a:endParaRPr kumimoji="1" lang="ja-JP" altLang="en-US" sz="1100"/>
        </a:p>
      </dgm:t>
    </dgm:pt>
    <dgm:pt modelId="{06CC421D-1267-4AA7-A71E-5869DF11B7CF}" type="sibTrans" cxnId="{EFD7458E-C797-4912-B3C3-812DE19DB400}">
      <dgm:prSet/>
      <dgm:spPr/>
      <dgm:t>
        <a:bodyPr/>
        <a:lstStyle/>
        <a:p>
          <a:endParaRPr kumimoji="1" lang="ja-JP" altLang="en-US" sz="1100"/>
        </a:p>
      </dgm:t>
    </dgm:pt>
    <dgm:pt modelId="{6ECE03CA-C2AB-4895-85A1-3AA0570CCED5}" type="pres">
      <dgm:prSet presAssocID="{BAD8A54A-75BA-489D-9070-CC7A73439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010DE81-4732-4AEA-B288-D3C3FAD46378}" type="pres">
      <dgm:prSet presAssocID="{5E8A83EA-FA2E-4408-BECE-8E136D604289}" presName="parentText" presStyleLbl="node1" presStyleIdx="0" presStyleCnt="3" custScaleX="26245" custScaleY="40905" custLinFactY="-30351" custLinFactNeighborX="-36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CCA50C-0D56-42AB-80F6-14BF51BB43D4}" type="pres">
      <dgm:prSet presAssocID="{5E8A83EA-FA2E-4408-BECE-8E136D604289}" presName="childText" presStyleLbl="revTx" presStyleIdx="0" presStyleCnt="2" custScaleX="100000" custScaleY="40432" custLinFactY="-22670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2DCAB7D-5C3A-4081-9CE6-2867768C2BA9}" type="pres">
      <dgm:prSet presAssocID="{442E1DE8-D2D1-4541-B799-B2259E2A584F}" presName="parentText" presStyleLbl="node1" presStyleIdx="1" presStyleCnt="3" custScaleX="26221" custScaleY="35670" custLinFactY="-3467" custLinFactNeighborX="-368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481DF2-4307-4F75-BC17-522B3CE6EF10}" type="pres">
      <dgm:prSet presAssocID="{442E1DE8-D2D1-4541-B799-B2259E2A584F}" presName="childText" presStyleLbl="revTx" presStyleIdx="1" presStyleCnt="2" custScaleY="42860" custLinFactNeighborY="-967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3337DD-EBDB-4739-9F6F-29AF77244A83}" type="pres">
      <dgm:prSet presAssocID="{F5EA4A89-4717-4276-A02E-05C012B63A61}" presName="parentText" presStyleLbl="node1" presStyleIdx="2" presStyleCnt="3" custScaleX="26229" custScaleY="40313" custLinFactNeighborX="-37070" custLinFactNeighborY="-93839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FCB0835-8334-4F9D-ACF5-78BDBAC5023B}" type="presOf" srcId="{0D0FCBFA-3827-4025-B980-5FEA9A454D49}" destId="{FBCCA50C-0D56-42AB-80F6-14BF51BB43D4}" srcOrd="0" destOrd="0" presId="urn:microsoft.com/office/officeart/2005/8/layout/vList2"/>
    <dgm:cxn modelId="{92BF9594-5F5B-47E5-987F-7D701A23871C}" type="presOf" srcId="{442E1DE8-D2D1-4541-B799-B2259E2A584F}" destId="{62DCAB7D-5C3A-4081-9CE6-2867768C2BA9}" srcOrd="0" destOrd="0" presId="urn:microsoft.com/office/officeart/2005/8/layout/vList2"/>
    <dgm:cxn modelId="{BDE2113B-BF8A-4F64-ACE3-F0DE16471D49}" srcId="{BAD8A54A-75BA-489D-9070-CC7A73439B96}" destId="{442E1DE8-D2D1-4541-B799-B2259E2A584F}" srcOrd="1" destOrd="0" parTransId="{ABBA4BB7-210D-4048-87A7-9AAB8AF1CB49}" sibTransId="{014F0AA6-77AB-45C4-A8C6-0E3B1F503A23}"/>
    <dgm:cxn modelId="{D40C59D9-60CE-4B68-B200-5101765C9E76}" type="presOf" srcId="{BAD8A54A-75BA-489D-9070-CC7A73439B96}" destId="{6ECE03CA-C2AB-4895-85A1-3AA0570CCED5}" srcOrd="0" destOrd="0" presId="urn:microsoft.com/office/officeart/2005/8/layout/vList2"/>
    <dgm:cxn modelId="{D4BE3249-9F22-40E6-9A4D-9128C66C10AD}" type="presOf" srcId="{5E8A83EA-FA2E-4408-BECE-8E136D604289}" destId="{4010DE81-4732-4AEA-B288-D3C3FAD46378}" srcOrd="0" destOrd="0" presId="urn:microsoft.com/office/officeart/2005/8/layout/vList2"/>
    <dgm:cxn modelId="{EFD7458E-C797-4912-B3C3-812DE19DB400}" srcId="{BAD8A54A-75BA-489D-9070-CC7A73439B96}" destId="{F5EA4A89-4717-4276-A02E-05C012B63A61}" srcOrd="2" destOrd="0" parTransId="{20F2C813-005F-4486-B351-D80FB3E4AB6C}" sibTransId="{06CC421D-1267-4AA7-A71E-5869DF11B7CF}"/>
    <dgm:cxn modelId="{2DED697A-E3AF-43F8-89E1-016B7DA7F98C}" type="presOf" srcId="{68EBB118-5EEC-4617-8D8F-868511EC5AD4}" destId="{72481DF2-4307-4F75-BC17-522B3CE6EF10}" srcOrd="0" destOrd="0" presId="urn:microsoft.com/office/officeart/2005/8/layout/vList2"/>
    <dgm:cxn modelId="{E6616634-CA29-487C-BD25-18EFA5D93F0A}" srcId="{BAD8A54A-75BA-489D-9070-CC7A73439B96}" destId="{5E8A83EA-FA2E-4408-BECE-8E136D604289}" srcOrd="0" destOrd="0" parTransId="{5A7E9A82-76F8-41C0-8F3E-02580189D421}" sibTransId="{D5348240-0A80-4FB8-8058-38D55F87431C}"/>
    <dgm:cxn modelId="{6B8D8576-E065-40B5-926D-B5AF1DEE0414}" type="presOf" srcId="{F5EA4A89-4717-4276-A02E-05C012B63A61}" destId="{C23337DD-EBDB-4739-9F6F-29AF77244A83}" srcOrd="0" destOrd="0" presId="urn:microsoft.com/office/officeart/2005/8/layout/vList2"/>
    <dgm:cxn modelId="{C513A265-3842-41F2-AFA3-B26849C4DF1E}" srcId="{442E1DE8-D2D1-4541-B799-B2259E2A584F}" destId="{68EBB118-5EEC-4617-8D8F-868511EC5AD4}" srcOrd="0" destOrd="0" parTransId="{BA048AC3-6337-4F01-B7FD-5F741B10AC11}" sibTransId="{66FF54EC-27C5-4823-9B81-1A74EF5512DB}"/>
    <dgm:cxn modelId="{EB90247F-E26B-4533-93E7-55907B972FFA}" srcId="{5E8A83EA-FA2E-4408-BECE-8E136D604289}" destId="{0D0FCBFA-3827-4025-B980-5FEA9A454D49}" srcOrd="0" destOrd="0" parTransId="{66B5DD50-A77B-4E6E-8F8D-2A08187EBE78}" sibTransId="{CD3917D6-E583-4AA1-962D-E482397838EA}"/>
    <dgm:cxn modelId="{17D72C76-02FA-428F-AB10-BC255207CA0F}" type="presParOf" srcId="{6ECE03CA-C2AB-4895-85A1-3AA0570CCED5}" destId="{4010DE81-4732-4AEA-B288-D3C3FAD46378}" srcOrd="0" destOrd="0" presId="urn:microsoft.com/office/officeart/2005/8/layout/vList2"/>
    <dgm:cxn modelId="{66D58BE4-9AD2-4B84-A5CF-188D3AE3FA0E}" type="presParOf" srcId="{6ECE03CA-C2AB-4895-85A1-3AA0570CCED5}" destId="{FBCCA50C-0D56-42AB-80F6-14BF51BB43D4}" srcOrd="1" destOrd="0" presId="urn:microsoft.com/office/officeart/2005/8/layout/vList2"/>
    <dgm:cxn modelId="{61D3B904-0DFB-4660-B988-7E474588DE23}" type="presParOf" srcId="{6ECE03CA-C2AB-4895-85A1-3AA0570CCED5}" destId="{62DCAB7D-5C3A-4081-9CE6-2867768C2BA9}" srcOrd="2" destOrd="0" presId="urn:microsoft.com/office/officeart/2005/8/layout/vList2"/>
    <dgm:cxn modelId="{47AF964F-27C1-4718-A085-AEB95903124C}" type="presParOf" srcId="{6ECE03CA-C2AB-4895-85A1-3AA0570CCED5}" destId="{72481DF2-4307-4F75-BC17-522B3CE6EF10}" srcOrd="3" destOrd="0" presId="urn:microsoft.com/office/officeart/2005/8/layout/vList2"/>
    <dgm:cxn modelId="{F28BE354-2495-4A55-ACB7-0869EBF797C1}" type="presParOf" srcId="{6ECE03CA-C2AB-4895-85A1-3AA0570CCED5}" destId="{C23337DD-EBDB-4739-9F6F-29AF77244A83}" srcOrd="4" destOrd="0" presId="urn:microsoft.com/office/officeart/2005/8/layout/vList2"/>
  </dgm:cxnLst>
  <dgm:bg>
    <a:gradFill flip="none" rotWithShape="1">
      <a:gsLst>
        <a:gs pos="86000">
          <a:schemeClr val="accent1">
            <a:tint val="66000"/>
            <a:satMod val="160000"/>
            <a:alpha val="0"/>
          </a:schemeClr>
        </a:gs>
        <a:gs pos="74000">
          <a:schemeClr val="accent1">
            <a:tint val="23500"/>
            <a:satMod val="160000"/>
            <a:alpha val="69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DE81-4732-4AEA-B288-D3C3FAD46378}">
      <dsp:nvSpPr>
        <dsp:cNvPr id="0" name=""/>
        <dsp:cNvSpPr/>
      </dsp:nvSpPr>
      <dsp:spPr>
        <a:xfrm>
          <a:off x="50" y="327949"/>
          <a:ext cx="2633331" cy="49007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開催日程</a:t>
          </a: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23973" y="351872"/>
        <a:ext cx="2585485" cy="442228"/>
      </dsp:txXfrm>
    </dsp:sp>
    <dsp:sp modelId="{FBCCA50C-0D56-42AB-80F6-14BF51BB43D4}">
      <dsp:nvSpPr>
        <dsp:cNvPr id="0" name=""/>
        <dsp:cNvSpPr/>
      </dsp:nvSpPr>
      <dsp:spPr>
        <a:xfrm>
          <a:off x="0" y="803147"/>
          <a:ext cx="10033649" cy="42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68" tIns="25400" rIns="14224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202</a:t>
          </a: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２年</a:t>
          </a:r>
          <a:r>
            <a:rPr kumimoji="1" lang="en-US" altLang="ja-JP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10</a:t>
          </a: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</a:t>
          </a:r>
          <a:r>
            <a:rPr kumimoji="1" lang="en-US" altLang="ja-JP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6</a:t>
          </a: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日（木）～</a:t>
          </a:r>
          <a:r>
            <a:rPr kumimoji="1" lang="en-US" altLang="ja-JP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7</a:t>
          </a: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日（金）</a:t>
          </a: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0" y="803147"/>
        <a:ext cx="10033649" cy="428514"/>
      </dsp:txXfrm>
    </dsp:sp>
    <dsp:sp modelId="{62DCAB7D-5C3A-4081-9CE6-2867768C2BA9}">
      <dsp:nvSpPr>
        <dsp:cNvPr id="0" name=""/>
        <dsp:cNvSpPr/>
      </dsp:nvSpPr>
      <dsp:spPr>
        <a:xfrm>
          <a:off x="50" y="1568630"/>
          <a:ext cx="2630923" cy="4273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会場　　</a:t>
          </a: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20912" y="1589492"/>
        <a:ext cx="2589199" cy="385631"/>
      </dsp:txXfrm>
    </dsp:sp>
    <dsp:sp modelId="{72481DF2-4307-4F75-BC17-522B3CE6EF10}">
      <dsp:nvSpPr>
        <dsp:cNvPr id="0" name=""/>
        <dsp:cNvSpPr/>
      </dsp:nvSpPr>
      <dsp:spPr>
        <a:xfrm>
          <a:off x="0" y="1938532"/>
          <a:ext cx="10033649" cy="45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68" tIns="25400" rIns="14224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ホテルグランヴィア京都（京都駅直結）</a:t>
          </a: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0" y="1938532"/>
        <a:ext cx="10033649" cy="454247"/>
      </dsp:txXfrm>
    </dsp:sp>
    <dsp:sp modelId="{C23337DD-EBDB-4739-9F6F-29AF77244A83}">
      <dsp:nvSpPr>
        <dsp:cNvPr id="0" name=""/>
        <dsp:cNvSpPr/>
      </dsp:nvSpPr>
      <dsp:spPr>
        <a:xfrm>
          <a:off x="0" y="2557067"/>
          <a:ext cx="2631725" cy="48298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概要　　</a:t>
          </a: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23577" y="2580644"/>
        <a:ext cx="2584571" cy="435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D45B0A92-3C83-4E7E-B38E-7948FD5C3885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787A3157-A0C7-4ADA-9F9B-7C5CEEE73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97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1pPr>
    <a:lvl2pPr marL="278526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2pPr>
    <a:lvl3pPr marL="557052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3pPr>
    <a:lvl4pPr marL="835579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4pPr>
    <a:lvl5pPr marL="1114105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5pPr>
    <a:lvl6pPr marL="1392631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6pPr>
    <a:lvl7pPr marL="1671157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7pPr>
    <a:lvl8pPr marL="1949684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8pPr>
    <a:lvl9pPr marL="2228210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26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8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50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41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28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0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37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24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70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75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2CE1-573C-4C95-AFFB-DC03EDEE9053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F96DC-CE6B-44E3-8324-12DCE9211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96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4245" r="94" b="35949"/>
          <a:stretch/>
        </p:blipFill>
        <p:spPr>
          <a:xfrm>
            <a:off x="0" y="0"/>
            <a:ext cx="10033648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-1" y="0"/>
            <a:ext cx="10033648" cy="107198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51437" tIns="121504" rIns="51437" bIns="25718" anchor="t" anchorCtr="0">
            <a:spAutoFit/>
          </a:bodyPr>
          <a:lstStyle/>
          <a:p>
            <a:r>
              <a:rPr lang="en-US" altLang="ja-JP" sz="2475" b="1" dirty="0" smtClean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</a:t>
            </a:r>
            <a:r>
              <a:rPr lang="ja-JP" altLang="en-US" sz="2475" b="1" dirty="0" smtClean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r>
              <a:rPr lang="ja-JP" altLang="en-US" sz="2475" b="1" dirty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75" b="1" dirty="0" smtClean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2475" b="1" dirty="0" smtClean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2475" b="1" dirty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 </a:t>
            </a:r>
            <a:r>
              <a:rPr lang="ja-JP" altLang="en-US" sz="2475" b="1" dirty="0" smtClean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日環協・環境</a:t>
            </a:r>
            <a:r>
              <a:rPr lang="ja-JP" altLang="en-US" sz="2475" b="1" dirty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セミナー全国大会 </a:t>
            </a:r>
            <a:r>
              <a:rPr lang="en-US" altLang="ja-JP" sz="2475" b="1" dirty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</a:t>
            </a:r>
            <a:r>
              <a:rPr lang="ja-JP" altLang="en-US" sz="2475" b="1" dirty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475" b="1" dirty="0" smtClean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京都</a:t>
            </a:r>
            <a:endParaRPr lang="en-US" altLang="ja-JP" sz="2475" b="1" dirty="0" smtClean="0">
              <a:ln w="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75" b="1" dirty="0" smtClean="0">
                <a:ln w="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～古都から未来の環境を考える～</a:t>
            </a:r>
            <a:endParaRPr lang="en-US" altLang="ja-JP" sz="2475" b="1" dirty="0">
              <a:ln w="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050" b="1" dirty="0" smtClean="0">
              <a:ln w="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図表 14"/>
          <p:cNvGraphicFramePr/>
          <p:nvPr>
            <p:extLst>
              <p:ext uri="{D42A27DB-BD31-4B8C-83A1-F6EECF244321}">
                <p14:modId xmlns:p14="http://schemas.microsoft.com/office/powerpoint/2010/main" val="876588517"/>
              </p:ext>
            </p:extLst>
          </p:nvPr>
        </p:nvGraphicFramePr>
        <p:xfrm>
          <a:off x="-2" y="1071989"/>
          <a:ext cx="10033649" cy="578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32" y="6258217"/>
            <a:ext cx="620297" cy="5072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964075" y="6257928"/>
            <a:ext cx="4784171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3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一般社団法人日本環境分析測定協会</a:t>
            </a:r>
            <a:endParaRPr lang="en-US" altLang="ja-JP" sz="13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3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3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13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回日環協・環境セミナー </a:t>
            </a:r>
            <a:r>
              <a:rPr lang="en-US" altLang="ja-JP" sz="13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 </a:t>
            </a:r>
            <a:r>
              <a:rPr lang="ja-JP" altLang="en-US" sz="13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京都　実行委員会事務局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5249141" y="1089371"/>
            <a:ext cx="4700154" cy="4012565"/>
          </a:xfrm>
          <a:prstGeom prst="wedgeRoundRectCallout">
            <a:avLst>
              <a:gd name="adj1" fmla="val -76408"/>
              <a:gd name="adj2" fmla="val 39432"/>
              <a:gd name="adj3" fmla="val 1666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特別講演</a:t>
            </a:r>
            <a:r>
              <a:rPr lang="ja-JP" altLang="en-US" sz="1400" b="1" dirty="0" smtClean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endParaRPr lang="en-US" altLang="ja-JP" sz="1400" b="1" dirty="0">
              <a:ln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800" b="1" u="sng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太田　</a:t>
            </a:r>
            <a:r>
              <a:rPr lang="ja-JP" altLang="en-US" sz="1800" b="1" u="sng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志津子</a:t>
            </a:r>
            <a:r>
              <a:rPr lang="ja-JP" altLang="en-US" sz="1600" b="1" u="sng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1600" b="1" u="sng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b="1" dirty="0" smtClean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環境省</a:t>
            </a:r>
            <a:r>
              <a:rPr lang="ja-JP" altLang="en-US" sz="1400" b="1" dirty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水・大気環境局 大気環境課長</a:t>
            </a:r>
          </a:p>
          <a:p>
            <a:r>
              <a:rPr lang="ja-JP" altLang="en-US" sz="1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「大気</a:t>
            </a:r>
            <a:r>
              <a:rPr lang="ja-JP" altLang="en-US" sz="1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環境行政の動向に</a:t>
            </a:r>
            <a:r>
              <a:rPr lang="ja-JP" altLang="en-US" sz="1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ついて」</a:t>
            </a:r>
            <a:endParaRPr lang="en-US" altLang="ja-JP" sz="1600" b="1" dirty="0" smtClean="0">
              <a:ln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b="1" dirty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特別講演２</a:t>
            </a:r>
            <a:endParaRPr lang="en-US" altLang="ja-JP" sz="1400" b="1" dirty="0">
              <a:ln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ja-JP" sz="1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五箇</a:t>
            </a:r>
            <a:r>
              <a:rPr lang="ja-JP" altLang="en-US" sz="1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sz="18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公一</a:t>
            </a:r>
            <a:endParaRPr lang="en-US" altLang="ja-JP" sz="1800" b="1" u="sng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b="1" dirty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国立研究開発法人国立環境研究所</a:t>
            </a:r>
          </a:p>
          <a:p>
            <a:r>
              <a:rPr lang="ja-JP" altLang="en-US" sz="1400" b="1" dirty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生物多様性領域　生態リスク評価・対策研究室</a:t>
            </a:r>
            <a:r>
              <a:rPr lang="ja-JP" altLang="en-US" sz="1400" b="1" dirty="0" smtClean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室長</a:t>
            </a:r>
            <a:endParaRPr lang="en-US" altLang="ja-JP" sz="1400" b="1" dirty="0">
              <a:ln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「生物多様性</a:t>
            </a:r>
            <a:r>
              <a:rPr lang="ja-JP" altLang="en-US" sz="1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異変と新型</a:t>
            </a:r>
            <a:r>
              <a:rPr lang="ja-JP" altLang="en-US" sz="1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コロナウイルス</a:t>
            </a:r>
            <a:endParaRPr lang="en-US" altLang="ja-JP" sz="16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1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  ～ 求められる</a:t>
            </a:r>
            <a:r>
              <a:rPr lang="ja-JP" altLang="en-US" sz="1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社会</a:t>
            </a:r>
            <a:r>
              <a:rPr lang="ja-JP" altLang="en-US" sz="1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変容 ～</a:t>
            </a:r>
            <a:r>
              <a:rPr lang="ja-JP" altLang="en-US" sz="1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　」</a:t>
            </a:r>
            <a:endParaRPr lang="en-US" altLang="ja-JP" sz="16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6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b="1" dirty="0" smtClean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lang="ja-JP" altLang="en-US" sz="1400" b="1" dirty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講演３</a:t>
            </a:r>
            <a:endParaRPr lang="en-US" altLang="ja-JP" sz="1400" b="1" dirty="0">
              <a:ln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大西　英玄</a:t>
            </a:r>
            <a:endParaRPr lang="en-US" altLang="ja-JP" sz="2000" b="1" u="sng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600" b="1" dirty="0" smtClean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清水寺</a:t>
            </a:r>
            <a:r>
              <a:rPr lang="ja-JP" altLang="en-US" sz="1600" b="1" dirty="0" smtClean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zh-TW" altLang="en-US" sz="1600" b="1" dirty="0">
                <a:ln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山内塔頭成就院住職</a:t>
            </a:r>
            <a:endParaRPr lang="en-US" altLang="ja-JP" sz="1600" b="1" dirty="0" smtClean="0">
              <a:ln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「今を生きる」</a:t>
            </a:r>
            <a:endParaRPr lang="ja-JP" altLang="en-US" sz="16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249141" y="5257746"/>
            <a:ext cx="4656859" cy="939015"/>
          </a:xfrm>
          <a:prstGeom prst="wedgeRoundRectCallout">
            <a:avLst>
              <a:gd name="adj1" fmla="val -69528"/>
              <a:gd name="adj2" fmla="val -53844"/>
              <a:gd name="adj3" fmla="val 16667"/>
            </a:avLst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懇親会　京都らしい</a:t>
            </a:r>
            <a:r>
              <a:rPr lang="ja-JP" altLang="en-US" sz="1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余興</a:t>
            </a:r>
            <a:endParaRPr lang="en-US" altLang="ja-JP" sz="1600" dirty="0" smtClean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舞芸妓と映える記念写真撮影？？</a:t>
            </a:r>
            <a:r>
              <a:rPr lang="ja-JP" altLang="en-US" sz="1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sz="1600" dirty="0" smtClean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              </a:t>
            </a:r>
            <a:r>
              <a:rPr lang="ja-JP" altLang="en-US" sz="1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お楽しみ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18501" y="4349805"/>
            <a:ext cx="5666483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　・</a:t>
            </a:r>
            <a:r>
              <a:rPr lang="en-US" altLang="ja-JP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</a:t>
            </a:r>
          </a:p>
          <a:p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　 開会セレモニー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、特別講演、</a:t>
            </a:r>
          </a:p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　カタログ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・機器展示、</a:t>
            </a:r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懇親会</a:t>
            </a:r>
            <a:endParaRPr lang="ja-JP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　・</a:t>
            </a:r>
            <a:r>
              <a:rPr lang="en-US" altLang="ja-JP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日（金</a:t>
            </a:r>
            <a:r>
              <a:rPr lang="ja-JP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技術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発表会</a:t>
            </a:r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</a:t>
            </a:r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機器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展示、</a:t>
            </a:r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ランチョンセミナー</a:t>
            </a:r>
            <a:endParaRPr kumimoji="1" lang="ja-JP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9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49</Words>
  <Application>Microsoft Office PowerPoint</Application>
  <PresentationFormat>A4 210 x 297 mm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ＭＳ 明朝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2022年度 第29回 環境セミナー全国大会 in 京都  －　ｘｘｘｘサブテーマｘｘｘｘｘｘ　－</dc:title>
  <dc:creator>北尾 隆</dc:creator>
  <cp:lastModifiedBy>北尾 隆</cp:lastModifiedBy>
  <cp:revision>108</cp:revision>
  <cp:lastPrinted>2022-05-21T14:58:16Z</cp:lastPrinted>
  <dcterms:created xsi:type="dcterms:W3CDTF">2021-07-28T04:54:00Z</dcterms:created>
  <dcterms:modified xsi:type="dcterms:W3CDTF">2022-09-05T04:07:45Z</dcterms:modified>
</cp:coreProperties>
</file>